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59" r:id="rId5"/>
    <p:sldId id="266" r:id="rId6"/>
    <p:sldId id="260"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068"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FF95778-73F3-4557-B1DF-092A064564B6}" type="datetimeFigureOut">
              <a:rPr lang="en-AU" smtClean="0"/>
              <a:t>1/04/2013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9163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FF95778-73F3-4557-B1DF-092A064564B6}" type="datetimeFigureOut">
              <a:rPr lang="en-AU" smtClean="0"/>
              <a:t>1/04/2013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1571044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FF95778-73F3-4557-B1DF-092A064564B6}" type="datetimeFigureOut">
              <a:rPr lang="en-AU" smtClean="0"/>
              <a:t>1/04/2013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220151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FF95778-73F3-4557-B1DF-092A064564B6}" type="datetimeFigureOut">
              <a:rPr lang="en-AU" smtClean="0"/>
              <a:t>1/04/2013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779282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95778-73F3-4557-B1DF-092A064564B6}" type="datetimeFigureOut">
              <a:rPr lang="en-AU" smtClean="0"/>
              <a:t>1/04/2013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389232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FF95778-73F3-4557-B1DF-092A064564B6}" type="datetimeFigureOut">
              <a:rPr lang="en-AU" smtClean="0"/>
              <a:t>1/04/2013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3636154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FF95778-73F3-4557-B1DF-092A064564B6}" type="datetimeFigureOut">
              <a:rPr lang="en-AU" smtClean="0"/>
              <a:t>1/04/2013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3162680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FF95778-73F3-4557-B1DF-092A064564B6}" type="datetimeFigureOut">
              <a:rPr lang="en-AU" smtClean="0"/>
              <a:t>1/04/2013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3630530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95778-73F3-4557-B1DF-092A064564B6}" type="datetimeFigureOut">
              <a:rPr lang="en-AU" smtClean="0"/>
              <a:t>1/04/2013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2703417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95778-73F3-4557-B1DF-092A064564B6}" type="datetimeFigureOut">
              <a:rPr lang="en-AU" smtClean="0"/>
              <a:t>1/04/2013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150293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95778-73F3-4557-B1DF-092A064564B6}" type="datetimeFigureOut">
              <a:rPr lang="en-AU" smtClean="0"/>
              <a:t>1/04/2013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C7A237C-CF62-4924-B0EC-21B618D6022B}" type="slidenum">
              <a:rPr lang="en-AU" smtClean="0"/>
              <a:t>‹#›</a:t>
            </a:fld>
            <a:endParaRPr lang="en-AU"/>
          </a:p>
        </p:txBody>
      </p:sp>
    </p:spTree>
    <p:extLst>
      <p:ext uri="{BB962C8B-B14F-4D97-AF65-F5344CB8AC3E}">
        <p14:creationId xmlns:p14="http://schemas.microsoft.com/office/powerpoint/2010/main" val="3727203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95778-73F3-4557-B1DF-092A064564B6}" type="datetimeFigureOut">
              <a:rPr lang="en-AU" smtClean="0"/>
              <a:t>1/04/2013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A237C-CF62-4924-B0EC-21B618D6022B}" type="slidenum">
              <a:rPr lang="en-AU" smtClean="0"/>
              <a:t>‹#›</a:t>
            </a:fld>
            <a:endParaRPr lang="en-AU"/>
          </a:p>
        </p:txBody>
      </p:sp>
    </p:spTree>
    <p:extLst>
      <p:ext uri="{BB962C8B-B14F-4D97-AF65-F5344CB8AC3E}">
        <p14:creationId xmlns:p14="http://schemas.microsoft.com/office/powerpoint/2010/main" val="3565745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rancistendencia.files.wordpress.com/2012/09/godlovesyo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78843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normAutofit fontScale="90000"/>
          </a:bodyPr>
          <a:lstStyle/>
          <a:p>
            <a:pPr>
              <a:spcAft>
                <a:spcPts val="0"/>
              </a:spcAft>
            </a:pPr>
            <a:r>
              <a:rPr lang="en-AU" i="1" dirty="0" smtClean="0">
                <a:solidFill>
                  <a:srgbClr val="000000"/>
                </a:solidFill>
                <a:effectLst/>
                <a:latin typeface="Arial"/>
                <a:ea typeface="Times New Roman"/>
              </a:rPr>
              <a:t> </a:t>
            </a:r>
            <a:r>
              <a:rPr lang="en-AU" sz="6000" b="1" dirty="0" smtClean="0">
                <a:solidFill>
                  <a:srgbClr val="000000"/>
                </a:solidFill>
                <a:effectLst>
                  <a:glow rad="228600">
                    <a:schemeClr val="bg1">
                      <a:alpha val="40000"/>
                    </a:schemeClr>
                  </a:glow>
                </a:effectLst>
                <a:latin typeface="Arial"/>
                <a:ea typeface="Times New Roman"/>
              </a:rPr>
              <a:t>BEYOND OUR UNDERSTANDING</a:t>
            </a:r>
            <a:endParaRPr lang="en-AU" sz="6000" b="1" dirty="0">
              <a:effectLst>
                <a:glow rad="228600">
                  <a:schemeClr val="bg1">
                    <a:alpha val="40000"/>
                  </a:schemeClr>
                </a:glow>
              </a:effectLst>
            </a:endParaRPr>
          </a:p>
        </p:txBody>
      </p:sp>
    </p:spTree>
    <p:extLst>
      <p:ext uri="{BB962C8B-B14F-4D97-AF65-F5344CB8AC3E}">
        <p14:creationId xmlns:p14="http://schemas.microsoft.com/office/powerpoint/2010/main" val="117515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rancistendencia.files.wordpress.com/2012/09/godlovesyo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78843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87524" y="3212976"/>
            <a:ext cx="8568952" cy="1470025"/>
          </a:xfrm>
        </p:spPr>
        <p:txBody>
          <a:bodyPr>
            <a:noAutofit/>
          </a:bodyPr>
          <a:lstStyle/>
          <a:p>
            <a:pPr algn="l">
              <a:spcAft>
                <a:spcPts val="0"/>
              </a:spcAft>
            </a:pPr>
            <a:r>
              <a:rPr lang="en-AU" sz="3600" b="1" dirty="0" smtClean="0">
                <a:solidFill>
                  <a:srgbClr val="000000"/>
                </a:solidFill>
                <a:effectLst>
                  <a:glow rad="228600">
                    <a:schemeClr val="bg1">
                      <a:alpha val="40000"/>
                    </a:schemeClr>
                  </a:glow>
                </a:effectLst>
                <a:latin typeface="Arial"/>
                <a:ea typeface="Times New Roman"/>
              </a:rPr>
              <a:t>God, our God, is an amazing God</a:t>
            </a:r>
            <a:r>
              <a:rPr lang="en-AU" sz="3600" b="1" dirty="0" smtClean="0">
                <a:effectLst>
                  <a:glow rad="228600">
                    <a:schemeClr val="bg1">
                      <a:alpha val="40000"/>
                    </a:schemeClr>
                  </a:glow>
                </a:effectLst>
                <a:latin typeface="Times New Roman"/>
                <a:ea typeface="Times New Roman"/>
              </a:rPr>
              <a:t/>
            </a:r>
            <a:br>
              <a:rPr lang="en-AU" sz="3600" b="1" dirty="0" smtClean="0">
                <a:effectLst>
                  <a:glow rad="228600">
                    <a:schemeClr val="bg1">
                      <a:alpha val="40000"/>
                    </a:schemeClr>
                  </a:glow>
                </a:effectLst>
                <a:latin typeface="Times New Roman"/>
                <a:ea typeface="Times New Roman"/>
              </a:rPr>
            </a:br>
            <a:r>
              <a:rPr lang="en-AU" sz="3600" b="1" dirty="0" smtClean="0">
                <a:solidFill>
                  <a:srgbClr val="000000"/>
                </a:solidFill>
                <a:effectLst>
                  <a:glow rad="228600">
                    <a:schemeClr val="bg1">
                      <a:alpha val="40000"/>
                    </a:schemeClr>
                  </a:glow>
                </a:effectLst>
                <a:latin typeface="Arial"/>
                <a:ea typeface="Times New Roman"/>
              </a:rPr>
              <a:t>Incredible, more than we can ever imagine.</a:t>
            </a:r>
            <a:r>
              <a:rPr lang="en-AU" sz="3600" b="1" dirty="0" smtClean="0">
                <a:effectLst>
                  <a:glow rad="228600">
                    <a:schemeClr val="bg1">
                      <a:alpha val="40000"/>
                    </a:schemeClr>
                  </a:glow>
                </a:effectLst>
                <a:latin typeface="Times New Roman"/>
                <a:ea typeface="Times New Roman"/>
              </a:rPr>
              <a:t/>
            </a:r>
            <a:br>
              <a:rPr lang="en-AU" sz="3600" b="1" dirty="0" smtClean="0">
                <a:effectLst>
                  <a:glow rad="228600">
                    <a:schemeClr val="bg1">
                      <a:alpha val="40000"/>
                    </a:schemeClr>
                  </a:glow>
                </a:effectLst>
                <a:latin typeface="Times New Roman"/>
                <a:ea typeface="Times New Roman"/>
              </a:rPr>
            </a:br>
            <a:r>
              <a:rPr lang="en-AU" sz="3600" b="1" dirty="0" smtClean="0">
                <a:solidFill>
                  <a:srgbClr val="000000"/>
                </a:solidFill>
                <a:effectLst>
                  <a:glow rad="228600">
                    <a:schemeClr val="bg1">
                      <a:alpha val="40000"/>
                    </a:schemeClr>
                  </a:glow>
                </a:effectLst>
                <a:latin typeface="Arial"/>
                <a:ea typeface="Times New Roman"/>
              </a:rPr>
              <a:t>Everything He needs to be in every way</a:t>
            </a:r>
            <a:r>
              <a:rPr lang="en-AU" sz="3600" b="1" dirty="0" smtClean="0">
                <a:effectLst>
                  <a:glow rad="228600">
                    <a:schemeClr val="bg1">
                      <a:alpha val="40000"/>
                    </a:schemeClr>
                  </a:glow>
                </a:effectLst>
                <a:latin typeface="Times New Roman"/>
                <a:ea typeface="Times New Roman"/>
              </a:rPr>
              <a:t/>
            </a:r>
            <a:br>
              <a:rPr lang="en-AU" sz="3600" b="1" dirty="0" smtClean="0">
                <a:effectLst>
                  <a:glow rad="228600">
                    <a:schemeClr val="bg1">
                      <a:alpha val="40000"/>
                    </a:schemeClr>
                  </a:glow>
                </a:effectLst>
                <a:latin typeface="Times New Roman"/>
                <a:ea typeface="Times New Roman"/>
              </a:rPr>
            </a:br>
            <a:r>
              <a:rPr lang="en-AU" sz="3600" b="1" dirty="0" smtClean="0">
                <a:solidFill>
                  <a:srgbClr val="000000"/>
                </a:solidFill>
                <a:effectLst>
                  <a:glow rad="228600">
                    <a:schemeClr val="bg1">
                      <a:alpha val="40000"/>
                    </a:schemeClr>
                  </a:glow>
                </a:effectLst>
                <a:latin typeface="Arial"/>
                <a:ea typeface="Times New Roman"/>
              </a:rPr>
              <a:t>God, our God, </a:t>
            </a:r>
            <a:br>
              <a:rPr lang="en-AU" sz="3600" b="1" dirty="0" smtClean="0">
                <a:solidFill>
                  <a:srgbClr val="000000"/>
                </a:solidFill>
                <a:effectLst>
                  <a:glow rad="228600">
                    <a:schemeClr val="bg1">
                      <a:alpha val="40000"/>
                    </a:schemeClr>
                  </a:glow>
                </a:effectLst>
                <a:latin typeface="Arial"/>
                <a:ea typeface="Times New Roman"/>
              </a:rPr>
            </a:br>
            <a:r>
              <a:rPr lang="en-AU" sz="3600" b="1" dirty="0" smtClean="0">
                <a:solidFill>
                  <a:srgbClr val="000000"/>
                </a:solidFill>
                <a:effectLst>
                  <a:glow rad="228600">
                    <a:schemeClr val="bg1">
                      <a:alpha val="40000"/>
                    </a:schemeClr>
                  </a:glow>
                </a:effectLst>
                <a:latin typeface="Arial"/>
                <a:ea typeface="Times New Roman"/>
              </a:rPr>
              <a:t>beyond our understanding.</a:t>
            </a:r>
            <a:br>
              <a:rPr lang="en-AU" sz="3600" b="1" dirty="0" smtClean="0">
                <a:solidFill>
                  <a:srgbClr val="000000"/>
                </a:solidFill>
                <a:effectLst>
                  <a:glow rad="228600">
                    <a:schemeClr val="bg1">
                      <a:alpha val="40000"/>
                    </a:schemeClr>
                  </a:glow>
                </a:effectLst>
                <a:latin typeface="Arial"/>
                <a:ea typeface="Times New Roman"/>
              </a:rPr>
            </a:br>
            <a:r>
              <a:rPr lang="en-AU" sz="3600" b="1" dirty="0">
                <a:solidFill>
                  <a:srgbClr val="000000"/>
                </a:solidFill>
                <a:effectLst>
                  <a:glow rad="228600">
                    <a:prstClr val="white">
                      <a:alpha val="40000"/>
                    </a:prstClr>
                  </a:glow>
                </a:effectLst>
                <a:latin typeface="Arial"/>
                <a:ea typeface="Times New Roman"/>
              </a:rPr>
              <a:t>God, our God, </a:t>
            </a:r>
            <a:br>
              <a:rPr lang="en-AU" sz="3600" b="1" dirty="0">
                <a:solidFill>
                  <a:srgbClr val="000000"/>
                </a:solidFill>
                <a:effectLst>
                  <a:glow rad="228600">
                    <a:prstClr val="white">
                      <a:alpha val="40000"/>
                    </a:prstClr>
                  </a:glow>
                </a:effectLst>
                <a:latin typeface="Arial"/>
                <a:ea typeface="Times New Roman"/>
              </a:rPr>
            </a:br>
            <a:r>
              <a:rPr lang="en-AU" sz="3600" b="1" dirty="0">
                <a:solidFill>
                  <a:srgbClr val="000000"/>
                </a:solidFill>
                <a:effectLst>
                  <a:glow rad="228600">
                    <a:prstClr val="white">
                      <a:alpha val="40000"/>
                    </a:prstClr>
                  </a:glow>
                </a:effectLst>
                <a:latin typeface="Arial"/>
                <a:ea typeface="Times New Roman"/>
              </a:rPr>
              <a:t>beyond our understanding</a:t>
            </a:r>
            <a:r>
              <a:rPr lang="en-AU" sz="3600" b="1" dirty="0" smtClean="0">
                <a:solidFill>
                  <a:srgbClr val="000000"/>
                </a:solidFill>
                <a:effectLst>
                  <a:glow rad="228600">
                    <a:prstClr val="white">
                      <a:alpha val="40000"/>
                    </a:prstClr>
                  </a:glow>
                </a:effectLst>
                <a:latin typeface="Arial"/>
                <a:ea typeface="Times New Roman"/>
              </a:rPr>
              <a:t>.</a:t>
            </a:r>
            <a:br>
              <a:rPr lang="en-AU" sz="3600" b="1" dirty="0" smtClean="0">
                <a:solidFill>
                  <a:srgbClr val="000000"/>
                </a:solidFill>
                <a:effectLst>
                  <a:glow rad="228600">
                    <a:prstClr val="white">
                      <a:alpha val="40000"/>
                    </a:prstClr>
                  </a:glow>
                </a:effectLst>
                <a:latin typeface="Arial"/>
                <a:ea typeface="Times New Roman"/>
              </a:rPr>
            </a:br>
            <a:endParaRPr lang="en-AU" sz="3600" b="1" dirty="0">
              <a:effectLst>
                <a:glow rad="228600">
                  <a:schemeClr val="bg1">
                    <a:alpha val="40000"/>
                  </a:schemeClr>
                </a:glow>
              </a:effectLst>
            </a:endParaRPr>
          </a:p>
        </p:txBody>
      </p:sp>
    </p:spTree>
    <p:extLst>
      <p:ext uri="{BB962C8B-B14F-4D97-AF65-F5344CB8AC3E}">
        <p14:creationId xmlns:p14="http://schemas.microsoft.com/office/powerpoint/2010/main" val="661130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rancistendencia.files.wordpress.com/2012/09/godlovesyo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78843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1520" y="2130425"/>
            <a:ext cx="8496944" cy="1470025"/>
          </a:xfrm>
        </p:spPr>
        <p:txBody>
          <a:bodyPr>
            <a:normAutofit/>
          </a:bodyPr>
          <a:lstStyle/>
          <a:p>
            <a:pPr>
              <a:spcAft>
                <a:spcPts val="0"/>
              </a:spcAft>
            </a:pPr>
            <a:r>
              <a:rPr lang="en-AU" i="1" dirty="0" smtClean="0">
                <a:solidFill>
                  <a:srgbClr val="000000"/>
                </a:solidFill>
                <a:effectLst/>
                <a:latin typeface="Arial"/>
                <a:ea typeface="Times New Roman"/>
              </a:rPr>
              <a:t> </a:t>
            </a:r>
            <a:endParaRPr lang="en-AU" b="1" dirty="0">
              <a:effectLst>
                <a:glow rad="228600">
                  <a:schemeClr val="bg1">
                    <a:alpha val="40000"/>
                  </a:schemeClr>
                </a:glow>
              </a:effectLst>
            </a:endParaRPr>
          </a:p>
        </p:txBody>
      </p:sp>
      <p:sp>
        <p:nvSpPr>
          <p:cNvPr id="3" name="Rectangle 2"/>
          <p:cNvSpPr/>
          <p:nvPr/>
        </p:nvSpPr>
        <p:spPr>
          <a:xfrm>
            <a:off x="251520" y="2413338"/>
            <a:ext cx="8568952" cy="3416320"/>
          </a:xfrm>
          <a:prstGeom prst="rect">
            <a:avLst/>
          </a:prstGeom>
        </p:spPr>
        <p:txBody>
          <a:bodyPr wrap="square">
            <a:spAutoFit/>
          </a:bodyPr>
          <a:lstStyle/>
          <a:p>
            <a:pPr>
              <a:spcAft>
                <a:spcPts val="0"/>
              </a:spcAft>
            </a:pPr>
            <a:r>
              <a:rPr lang="en-AU" sz="3600" b="1" dirty="0" smtClean="0">
                <a:solidFill>
                  <a:srgbClr val="000000"/>
                </a:solidFill>
                <a:effectLst>
                  <a:glow rad="228600">
                    <a:schemeClr val="bg1">
                      <a:alpha val="40000"/>
                    </a:schemeClr>
                  </a:glow>
                </a:effectLst>
                <a:latin typeface="Arial"/>
                <a:ea typeface="Times New Roman"/>
              </a:rPr>
              <a:t>God is just. He expects the best</a:t>
            </a:r>
            <a:endParaRPr lang="en-AU" sz="3600" b="1" dirty="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Throughout our lives we’re put to the test.</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But God is love, through and through</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He loves and forgives us </a:t>
            </a:r>
          </a:p>
          <a:p>
            <a:pPr>
              <a:spcAft>
                <a:spcPts val="0"/>
              </a:spcAft>
            </a:pPr>
            <a:r>
              <a:rPr lang="en-AU" sz="3600" b="1" dirty="0" smtClean="0">
                <a:solidFill>
                  <a:srgbClr val="000000"/>
                </a:solidFill>
                <a:effectLst>
                  <a:glow rad="228600">
                    <a:schemeClr val="bg1">
                      <a:alpha val="40000"/>
                    </a:schemeClr>
                  </a:glow>
                </a:effectLst>
                <a:latin typeface="Arial"/>
                <a:ea typeface="Times New Roman"/>
              </a:rPr>
              <a:t>no matter what we do.</a:t>
            </a:r>
            <a:endParaRPr lang="en-AU" sz="3600" b="1" dirty="0">
              <a:effectLst>
                <a:glow rad="228600">
                  <a:schemeClr val="bg1">
                    <a:alpha val="40000"/>
                  </a:schemeClr>
                </a:glow>
              </a:effectLst>
              <a:latin typeface="Times New Roman"/>
              <a:ea typeface="Times New Roman"/>
            </a:endParaRPr>
          </a:p>
        </p:txBody>
      </p:sp>
    </p:spTree>
    <p:extLst>
      <p:ext uri="{BB962C8B-B14F-4D97-AF65-F5344CB8AC3E}">
        <p14:creationId xmlns:p14="http://schemas.microsoft.com/office/powerpoint/2010/main" val="538668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rancistendencia.files.wordpress.com/2012/09/godlovesyo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78843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23528" y="2130425"/>
            <a:ext cx="8424936" cy="1470025"/>
          </a:xfrm>
        </p:spPr>
        <p:txBody>
          <a:bodyPr>
            <a:normAutofit/>
          </a:bodyPr>
          <a:lstStyle/>
          <a:p>
            <a:pPr>
              <a:spcAft>
                <a:spcPts val="0"/>
              </a:spcAft>
            </a:pPr>
            <a:r>
              <a:rPr lang="en-AU" i="1" dirty="0" smtClean="0">
                <a:solidFill>
                  <a:srgbClr val="000000"/>
                </a:solidFill>
                <a:effectLst/>
                <a:latin typeface="Arial"/>
                <a:ea typeface="Times New Roman"/>
              </a:rPr>
              <a:t> </a:t>
            </a:r>
            <a:endParaRPr lang="en-AU" b="1" dirty="0">
              <a:effectLst>
                <a:glow rad="228600">
                  <a:schemeClr val="bg1">
                    <a:alpha val="40000"/>
                  </a:schemeClr>
                </a:glow>
              </a:effectLst>
            </a:endParaRPr>
          </a:p>
        </p:txBody>
      </p:sp>
      <p:sp>
        <p:nvSpPr>
          <p:cNvPr id="3" name="Rectangle 2"/>
          <p:cNvSpPr/>
          <p:nvPr/>
        </p:nvSpPr>
        <p:spPr>
          <a:xfrm>
            <a:off x="323528" y="2060848"/>
            <a:ext cx="8640960" cy="2862322"/>
          </a:xfrm>
          <a:prstGeom prst="rect">
            <a:avLst/>
          </a:prstGeom>
        </p:spPr>
        <p:txBody>
          <a:bodyPr wrap="square">
            <a:spAutoFit/>
          </a:bodyPr>
          <a:lstStyle/>
          <a:p>
            <a:pPr>
              <a:spcAft>
                <a:spcPts val="0"/>
              </a:spcAft>
            </a:pPr>
            <a:r>
              <a:rPr lang="en-AU" sz="3600" b="1" dirty="0" smtClean="0">
                <a:solidFill>
                  <a:srgbClr val="000000"/>
                </a:solidFill>
                <a:effectLst>
                  <a:glow rad="228600">
                    <a:schemeClr val="bg1">
                      <a:alpha val="40000"/>
                    </a:schemeClr>
                  </a:glow>
                </a:effectLst>
                <a:latin typeface="Arial"/>
                <a:ea typeface="Times New Roman"/>
              </a:rPr>
              <a:t>God is good, as perfect as can be</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He’s never ever sinned, </a:t>
            </a:r>
          </a:p>
          <a:p>
            <a:pPr>
              <a:spcAft>
                <a:spcPts val="0"/>
              </a:spcAft>
            </a:pPr>
            <a:r>
              <a:rPr lang="en-AU" sz="3600" b="1" dirty="0" smtClean="0">
                <a:solidFill>
                  <a:srgbClr val="000000"/>
                </a:solidFill>
                <a:effectLst>
                  <a:glow rad="228600">
                    <a:schemeClr val="bg1">
                      <a:alpha val="40000"/>
                    </a:schemeClr>
                  </a:glow>
                </a:effectLst>
                <a:latin typeface="Arial"/>
                <a:ea typeface="Times New Roman"/>
              </a:rPr>
              <a:t>an impossibility.</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But on the cross He took on all our sin</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So we could live forever with Him.</a:t>
            </a:r>
            <a:endParaRPr lang="en-AU" sz="3600" b="1" dirty="0">
              <a:effectLst>
                <a:glow rad="228600">
                  <a:schemeClr val="bg1">
                    <a:alpha val="40000"/>
                  </a:schemeClr>
                </a:glow>
              </a:effectLst>
              <a:latin typeface="Times New Roman"/>
              <a:ea typeface="Times New Roman"/>
            </a:endParaRPr>
          </a:p>
        </p:txBody>
      </p:sp>
    </p:spTree>
    <p:extLst>
      <p:ext uri="{BB962C8B-B14F-4D97-AF65-F5344CB8AC3E}">
        <p14:creationId xmlns:p14="http://schemas.microsoft.com/office/powerpoint/2010/main" val="538668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rancistendencia.files.wordpress.com/2012/09/godlovesyo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78843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87524" y="3212976"/>
            <a:ext cx="8568952" cy="1470025"/>
          </a:xfrm>
        </p:spPr>
        <p:txBody>
          <a:bodyPr>
            <a:noAutofit/>
          </a:bodyPr>
          <a:lstStyle/>
          <a:p>
            <a:pPr algn="l">
              <a:spcAft>
                <a:spcPts val="0"/>
              </a:spcAft>
            </a:pPr>
            <a:r>
              <a:rPr lang="en-AU" sz="3600" b="1" dirty="0" smtClean="0">
                <a:solidFill>
                  <a:srgbClr val="000000"/>
                </a:solidFill>
                <a:effectLst>
                  <a:glow rad="228600">
                    <a:schemeClr val="bg1">
                      <a:alpha val="40000"/>
                    </a:schemeClr>
                  </a:glow>
                </a:effectLst>
                <a:latin typeface="Arial"/>
                <a:ea typeface="Times New Roman"/>
              </a:rPr>
              <a:t>God, our God, is an amazing God</a:t>
            </a:r>
            <a:r>
              <a:rPr lang="en-AU" sz="3600" b="1" dirty="0" smtClean="0">
                <a:effectLst>
                  <a:glow rad="228600">
                    <a:schemeClr val="bg1">
                      <a:alpha val="40000"/>
                    </a:schemeClr>
                  </a:glow>
                </a:effectLst>
                <a:latin typeface="Times New Roman"/>
                <a:ea typeface="Times New Roman"/>
              </a:rPr>
              <a:t/>
            </a:r>
            <a:br>
              <a:rPr lang="en-AU" sz="3600" b="1" dirty="0" smtClean="0">
                <a:effectLst>
                  <a:glow rad="228600">
                    <a:schemeClr val="bg1">
                      <a:alpha val="40000"/>
                    </a:schemeClr>
                  </a:glow>
                </a:effectLst>
                <a:latin typeface="Times New Roman"/>
                <a:ea typeface="Times New Roman"/>
              </a:rPr>
            </a:br>
            <a:r>
              <a:rPr lang="en-AU" sz="3600" b="1" dirty="0" smtClean="0">
                <a:solidFill>
                  <a:srgbClr val="000000"/>
                </a:solidFill>
                <a:effectLst>
                  <a:glow rad="228600">
                    <a:schemeClr val="bg1">
                      <a:alpha val="40000"/>
                    </a:schemeClr>
                  </a:glow>
                </a:effectLst>
                <a:latin typeface="Arial"/>
                <a:ea typeface="Times New Roman"/>
              </a:rPr>
              <a:t>Incredible, more than we can ever imagine.</a:t>
            </a:r>
            <a:r>
              <a:rPr lang="en-AU" sz="3600" b="1" dirty="0" smtClean="0">
                <a:effectLst>
                  <a:glow rad="228600">
                    <a:schemeClr val="bg1">
                      <a:alpha val="40000"/>
                    </a:schemeClr>
                  </a:glow>
                </a:effectLst>
                <a:latin typeface="Times New Roman"/>
                <a:ea typeface="Times New Roman"/>
              </a:rPr>
              <a:t/>
            </a:r>
            <a:br>
              <a:rPr lang="en-AU" sz="3600" b="1" dirty="0" smtClean="0">
                <a:effectLst>
                  <a:glow rad="228600">
                    <a:schemeClr val="bg1">
                      <a:alpha val="40000"/>
                    </a:schemeClr>
                  </a:glow>
                </a:effectLst>
                <a:latin typeface="Times New Roman"/>
                <a:ea typeface="Times New Roman"/>
              </a:rPr>
            </a:br>
            <a:r>
              <a:rPr lang="en-AU" sz="3600" b="1" dirty="0" smtClean="0">
                <a:solidFill>
                  <a:srgbClr val="000000"/>
                </a:solidFill>
                <a:effectLst>
                  <a:glow rad="228600">
                    <a:schemeClr val="bg1">
                      <a:alpha val="40000"/>
                    </a:schemeClr>
                  </a:glow>
                </a:effectLst>
                <a:latin typeface="Arial"/>
                <a:ea typeface="Times New Roman"/>
              </a:rPr>
              <a:t>Everything He needs to be in every way</a:t>
            </a:r>
            <a:r>
              <a:rPr lang="en-AU" sz="3600" b="1" dirty="0" smtClean="0">
                <a:effectLst>
                  <a:glow rad="228600">
                    <a:schemeClr val="bg1">
                      <a:alpha val="40000"/>
                    </a:schemeClr>
                  </a:glow>
                </a:effectLst>
                <a:latin typeface="Times New Roman"/>
                <a:ea typeface="Times New Roman"/>
              </a:rPr>
              <a:t/>
            </a:r>
            <a:br>
              <a:rPr lang="en-AU" sz="3600" b="1" dirty="0" smtClean="0">
                <a:effectLst>
                  <a:glow rad="228600">
                    <a:schemeClr val="bg1">
                      <a:alpha val="40000"/>
                    </a:schemeClr>
                  </a:glow>
                </a:effectLst>
                <a:latin typeface="Times New Roman"/>
                <a:ea typeface="Times New Roman"/>
              </a:rPr>
            </a:br>
            <a:r>
              <a:rPr lang="en-AU" sz="3600" b="1" dirty="0" smtClean="0">
                <a:solidFill>
                  <a:srgbClr val="000000"/>
                </a:solidFill>
                <a:effectLst>
                  <a:glow rad="228600">
                    <a:schemeClr val="bg1">
                      <a:alpha val="40000"/>
                    </a:schemeClr>
                  </a:glow>
                </a:effectLst>
                <a:latin typeface="Arial"/>
                <a:ea typeface="Times New Roman"/>
              </a:rPr>
              <a:t>God, our God, </a:t>
            </a:r>
            <a:br>
              <a:rPr lang="en-AU" sz="3600" b="1" dirty="0" smtClean="0">
                <a:solidFill>
                  <a:srgbClr val="000000"/>
                </a:solidFill>
                <a:effectLst>
                  <a:glow rad="228600">
                    <a:schemeClr val="bg1">
                      <a:alpha val="40000"/>
                    </a:schemeClr>
                  </a:glow>
                </a:effectLst>
                <a:latin typeface="Arial"/>
                <a:ea typeface="Times New Roman"/>
              </a:rPr>
            </a:br>
            <a:r>
              <a:rPr lang="en-AU" sz="3600" b="1" dirty="0" smtClean="0">
                <a:solidFill>
                  <a:srgbClr val="000000"/>
                </a:solidFill>
                <a:effectLst>
                  <a:glow rad="228600">
                    <a:schemeClr val="bg1">
                      <a:alpha val="40000"/>
                    </a:schemeClr>
                  </a:glow>
                </a:effectLst>
                <a:latin typeface="Arial"/>
                <a:ea typeface="Times New Roman"/>
              </a:rPr>
              <a:t>beyond our understanding.</a:t>
            </a:r>
            <a:br>
              <a:rPr lang="en-AU" sz="3600" b="1" dirty="0" smtClean="0">
                <a:solidFill>
                  <a:srgbClr val="000000"/>
                </a:solidFill>
                <a:effectLst>
                  <a:glow rad="228600">
                    <a:schemeClr val="bg1">
                      <a:alpha val="40000"/>
                    </a:schemeClr>
                  </a:glow>
                </a:effectLst>
                <a:latin typeface="Arial"/>
                <a:ea typeface="Times New Roman"/>
              </a:rPr>
            </a:br>
            <a:r>
              <a:rPr lang="en-AU" sz="3600" b="1" dirty="0">
                <a:solidFill>
                  <a:srgbClr val="000000"/>
                </a:solidFill>
                <a:effectLst>
                  <a:glow rad="228600">
                    <a:prstClr val="white">
                      <a:alpha val="40000"/>
                    </a:prstClr>
                  </a:glow>
                </a:effectLst>
                <a:latin typeface="Arial"/>
                <a:ea typeface="Times New Roman"/>
              </a:rPr>
              <a:t>God, our God, </a:t>
            </a:r>
            <a:br>
              <a:rPr lang="en-AU" sz="3600" b="1" dirty="0">
                <a:solidFill>
                  <a:srgbClr val="000000"/>
                </a:solidFill>
                <a:effectLst>
                  <a:glow rad="228600">
                    <a:prstClr val="white">
                      <a:alpha val="40000"/>
                    </a:prstClr>
                  </a:glow>
                </a:effectLst>
                <a:latin typeface="Arial"/>
                <a:ea typeface="Times New Roman"/>
              </a:rPr>
            </a:br>
            <a:r>
              <a:rPr lang="en-AU" sz="3600" b="1" dirty="0">
                <a:solidFill>
                  <a:srgbClr val="000000"/>
                </a:solidFill>
                <a:effectLst>
                  <a:glow rad="228600">
                    <a:prstClr val="white">
                      <a:alpha val="40000"/>
                    </a:prstClr>
                  </a:glow>
                </a:effectLst>
                <a:latin typeface="Arial"/>
                <a:ea typeface="Times New Roman"/>
              </a:rPr>
              <a:t>beyond our understanding</a:t>
            </a:r>
            <a:r>
              <a:rPr lang="en-AU" sz="3600" b="1" dirty="0" smtClean="0">
                <a:solidFill>
                  <a:srgbClr val="000000"/>
                </a:solidFill>
                <a:effectLst>
                  <a:glow rad="228600">
                    <a:prstClr val="white">
                      <a:alpha val="40000"/>
                    </a:prstClr>
                  </a:glow>
                </a:effectLst>
                <a:latin typeface="Arial"/>
                <a:ea typeface="Times New Roman"/>
              </a:rPr>
              <a:t>.</a:t>
            </a:r>
            <a:br>
              <a:rPr lang="en-AU" sz="3600" b="1" dirty="0" smtClean="0">
                <a:solidFill>
                  <a:srgbClr val="000000"/>
                </a:solidFill>
                <a:effectLst>
                  <a:glow rad="228600">
                    <a:prstClr val="white">
                      <a:alpha val="40000"/>
                    </a:prstClr>
                  </a:glow>
                </a:effectLst>
                <a:latin typeface="Arial"/>
                <a:ea typeface="Times New Roman"/>
              </a:rPr>
            </a:br>
            <a:endParaRPr lang="en-AU" sz="3600" b="1" dirty="0">
              <a:effectLst>
                <a:glow rad="228600">
                  <a:schemeClr val="bg1">
                    <a:alpha val="40000"/>
                  </a:schemeClr>
                </a:glow>
              </a:effectLst>
            </a:endParaRPr>
          </a:p>
        </p:txBody>
      </p:sp>
    </p:spTree>
    <p:extLst>
      <p:ext uri="{BB962C8B-B14F-4D97-AF65-F5344CB8AC3E}">
        <p14:creationId xmlns:p14="http://schemas.microsoft.com/office/powerpoint/2010/main" val="3170898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rancistendencia.files.wordpress.com/2012/09/godlovesyo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78843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1520" y="2130425"/>
            <a:ext cx="8568952" cy="1470025"/>
          </a:xfrm>
        </p:spPr>
        <p:txBody>
          <a:bodyPr>
            <a:normAutofit/>
          </a:bodyPr>
          <a:lstStyle/>
          <a:p>
            <a:pPr>
              <a:spcAft>
                <a:spcPts val="0"/>
              </a:spcAft>
            </a:pPr>
            <a:r>
              <a:rPr lang="en-AU" i="1" dirty="0" smtClean="0">
                <a:solidFill>
                  <a:srgbClr val="000000"/>
                </a:solidFill>
                <a:effectLst/>
                <a:latin typeface="Arial"/>
                <a:ea typeface="Times New Roman"/>
              </a:rPr>
              <a:t> </a:t>
            </a:r>
            <a:endParaRPr lang="en-AU" b="1" dirty="0">
              <a:effectLst>
                <a:glow rad="228600">
                  <a:schemeClr val="bg1">
                    <a:alpha val="40000"/>
                  </a:schemeClr>
                </a:glow>
              </a:effectLst>
            </a:endParaRPr>
          </a:p>
        </p:txBody>
      </p:sp>
      <p:sp>
        <p:nvSpPr>
          <p:cNvPr id="3" name="Rectangle 2"/>
          <p:cNvSpPr/>
          <p:nvPr/>
        </p:nvSpPr>
        <p:spPr>
          <a:xfrm>
            <a:off x="179512" y="2413338"/>
            <a:ext cx="8784976" cy="2308324"/>
          </a:xfrm>
          <a:prstGeom prst="rect">
            <a:avLst/>
          </a:prstGeom>
        </p:spPr>
        <p:txBody>
          <a:bodyPr wrap="square">
            <a:spAutoFit/>
          </a:bodyPr>
          <a:lstStyle/>
          <a:p>
            <a:pPr>
              <a:spcAft>
                <a:spcPts val="0"/>
              </a:spcAft>
            </a:pPr>
            <a:r>
              <a:rPr lang="en-AU" sz="3600" b="1" dirty="0" smtClean="0">
                <a:solidFill>
                  <a:srgbClr val="000000"/>
                </a:solidFill>
                <a:effectLst>
                  <a:glow rad="228600">
                    <a:schemeClr val="bg1">
                      <a:alpha val="40000"/>
                    </a:schemeClr>
                  </a:glow>
                </a:effectLst>
                <a:latin typeface="Arial"/>
                <a:ea typeface="Times New Roman"/>
              </a:rPr>
              <a:t>Universal, He’s everywhere</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Where-ever you are He’s always there.</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He is Faithful, He’ll never let you down.</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He’s by your side, He’s always around.</a:t>
            </a:r>
            <a:endParaRPr lang="en-AU" sz="3600" b="1" dirty="0">
              <a:effectLst>
                <a:glow rad="228600">
                  <a:schemeClr val="bg1">
                    <a:alpha val="40000"/>
                  </a:schemeClr>
                </a:glow>
              </a:effectLst>
              <a:latin typeface="Times New Roman"/>
              <a:ea typeface="Times New Roman"/>
            </a:endParaRPr>
          </a:p>
        </p:txBody>
      </p:sp>
    </p:spTree>
    <p:extLst>
      <p:ext uri="{BB962C8B-B14F-4D97-AF65-F5344CB8AC3E}">
        <p14:creationId xmlns:p14="http://schemas.microsoft.com/office/powerpoint/2010/main" val="538668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rancistendencia.files.wordpress.com/2012/09/godlovesyo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78843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07504" y="2130425"/>
            <a:ext cx="8856984" cy="1470025"/>
          </a:xfrm>
        </p:spPr>
        <p:txBody>
          <a:bodyPr>
            <a:normAutofit/>
          </a:bodyPr>
          <a:lstStyle/>
          <a:p>
            <a:pPr>
              <a:spcAft>
                <a:spcPts val="0"/>
              </a:spcAft>
            </a:pPr>
            <a:r>
              <a:rPr lang="en-AU" i="1" dirty="0" smtClean="0">
                <a:solidFill>
                  <a:srgbClr val="000000"/>
                </a:solidFill>
                <a:effectLst/>
                <a:latin typeface="Arial"/>
                <a:ea typeface="Times New Roman"/>
              </a:rPr>
              <a:t> </a:t>
            </a:r>
            <a:endParaRPr lang="en-AU" b="1" dirty="0">
              <a:effectLst>
                <a:glow rad="228600">
                  <a:schemeClr val="bg1">
                    <a:alpha val="40000"/>
                  </a:schemeClr>
                </a:glow>
              </a:effectLst>
            </a:endParaRPr>
          </a:p>
        </p:txBody>
      </p:sp>
      <p:sp>
        <p:nvSpPr>
          <p:cNvPr id="3" name="Rectangle 2"/>
          <p:cNvSpPr/>
          <p:nvPr/>
        </p:nvSpPr>
        <p:spPr>
          <a:xfrm>
            <a:off x="251520" y="1556792"/>
            <a:ext cx="8568952" cy="3970318"/>
          </a:xfrm>
          <a:prstGeom prst="rect">
            <a:avLst/>
          </a:prstGeom>
        </p:spPr>
        <p:txBody>
          <a:bodyPr wrap="square">
            <a:spAutoFit/>
          </a:bodyPr>
          <a:lstStyle/>
          <a:p>
            <a:pPr>
              <a:spcAft>
                <a:spcPts val="0"/>
              </a:spcAft>
            </a:pPr>
            <a:r>
              <a:rPr lang="en-AU" sz="3600" b="1" dirty="0" smtClean="0">
                <a:solidFill>
                  <a:srgbClr val="000000"/>
                </a:solidFill>
                <a:effectLst>
                  <a:glow rad="228600">
                    <a:schemeClr val="bg1">
                      <a:alpha val="40000"/>
                    </a:schemeClr>
                  </a:glow>
                </a:effectLst>
                <a:latin typeface="Arial"/>
                <a:ea typeface="Times New Roman"/>
              </a:rPr>
              <a:t>He’s all-powerful, </a:t>
            </a:r>
          </a:p>
          <a:p>
            <a:pPr>
              <a:spcAft>
                <a:spcPts val="0"/>
              </a:spcAft>
            </a:pPr>
            <a:r>
              <a:rPr lang="en-AU" sz="3600" b="1" dirty="0" smtClean="0">
                <a:solidFill>
                  <a:srgbClr val="000000"/>
                </a:solidFill>
                <a:effectLst>
                  <a:glow rad="228600">
                    <a:schemeClr val="bg1">
                      <a:alpha val="40000"/>
                    </a:schemeClr>
                  </a:glow>
                </a:effectLst>
                <a:latin typeface="Arial"/>
                <a:ea typeface="Times New Roman"/>
              </a:rPr>
              <a:t>as strong as strong can be.</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He’s all-knowing, </a:t>
            </a:r>
          </a:p>
          <a:p>
            <a:pPr>
              <a:spcAft>
                <a:spcPts val="0"/>
              </a:spcAft>
            </a:pPr>
            <a:r>
              <a:rPr lang="en-AU" sz="3600" b="1" dirty="0" smtClean="0">
                <a:solidFill>
                  <a:srgbClr val="000000"/>
                </a:solidFill>
                <a:effectLst>
                  <a:glow rad="228600">
                    <a:schemeClr val="bg1">
                      <a:alpha val="40000"/>
                    </a:schemeClr>
                  </a:glow>
                </a:effectLst>
                <a:latin typeface="Arial"/>
                <a:ea typeface="Times New Roman"/>
              </a:rPr>
              <a:t>there’s nothing he can’t see.</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He’s unchanging, </a:t>
            </a:r>
          </a:p>
          <a:p>
            <a:pPr>
              <a:spcAft>
                <a:spcPts val="0"/>
              </a:spcAft>
            </a:pPr>
            <a:r>
              <a:rPr lang="en-AU" sz="3600" b="1" dirty="0" smtClean="0">
                <a:solidFill>
                  <a:srgbClr val="000000"/>
                </a:solidFill>
                <a:effectLst>
                  <a:glow rad="228600">
                    <a:schemeClr val="bg1">
                      <a:alpha val="40000"/>
                    </a:schemeClr>
                  </a:glow>
                </a:effectLst>
                <a:latin typeface="Arial"/>
                <a:ea typeface="Times New Roman"/>
              </a:rPr>
              <a:t>he’ll always stay the same.</a:t>
            </a:r>
            <a:endParaRPr lang="en-AU" sz="3600" b="1" dirty="0" smtClean="0">
              <a:effectLst>
                <a:glow rad="228600">
                  <a:schemeClr val="bg1">
                    <a:alpha val="40000"/>
                  </a:schemeClr>
                </a:glow>
              </a:effectLst>
              <a:latin typeface="Times New Roman"/>
              <a:ea typeface="Times New Roman"/>
            </a:endParaRPr>
          </a:p>
          <a:p>
            <a:pPr>
              <a:spcAft>
                <a:spcPts val="0"/>
              </a:spcAft>
            </a:pPr>
            <a:r>
              <a:rPr lang="en-AU" sz="3600" b="1" dirty="0" smtClean="0">
                <a:solidFill>
                  <a:srgbClr val="000000"/>
                </a:solidFill>
                <a:effectLst>
                  <a:glow rad="228600">
                    <a:schemeClr val="bg1">
                      <a:alpha val="40000"/>
                    </a:schemeClr>
                  </a:glow>
                </a:effectLst>
                <a:latin typeface="Arial"/>
                <a:ea typeface="Times New Roman"/>
              </a:rPr>
              <a:t>He’s eternal, forever is His name.</a:t>
            </a:r>
            <a:endParaRPr lang="en-AU" sz="3600" b="1" dirty="0">
              <a:effectLst>
                <a:glow rad="228600">
                  <a:schemeClr val="bg1">
                    <a:alpha val="40000"/>
                  </a:schemeClr>
                </a:glow>
              </a:effectLst>
            </a:endParaRPr>
          </a:p>
        </p:txBody>
      </p:sp>
    </p:spTree>
    <p:extLst>
      <p:ext uri="{BB962C8B-B14F-4D97-AF65-F5344CB8AC3E}">
        <p14:creationId xmlns:p14="http://schemas.microsoft.com/office/powerpoint/2010/main" val="538668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francistendencia.files.wordpress.com/2012/09/godlovesyo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392"/>
            <a:ext cx="9144000" cy="788436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87524" y="2564904"/>
            <a:ext cx="8568952" cy="1470025"/>
          </a:xfrm>
        </p:spPr>
        <p:txBody>
          <a:bodyPr>
            <a:noAutofit/>
          </a:bodyPr>
          <a:lstStyle/>
          <a:p>
            <a:pPr algn="l">
              <a:spcAft>
                <a:spcPts val="0"/>
              </a:spcAft>
            </a:pPr>
            <a:r>
              <a:rPr lang="en-AU" sz="3600" b="1" dirty="0" smtClean="0">
                <a:solidFill>
                  <a:srgbClr val="000000"/>
                </a:solidFill>
                <a:effectLst>
                  <a:glow rad="228600">
                    <a:schemeClr val="bg1">
                      <a:alpha val="40000"/>
                    </a:schemeClr>
                  </a:glow>
                </a:effectLst>
                <a:latin typeface="Arial"/>
                <a:ea typeface="Times New Roman"/>
              </a:rPr>
              <a:t>God, our God, is an amazing God</a:t>
            </a:r>
            <a:r>
              <a:rPr lang="en-AU" sz="3600" b="1" dirty="0" smtClean="0">
                <a:effectLst>
                  <a:glow rad="228600">
                    <a:schemeClr val="bg1">
                      <a:alpha val="40000"/>
                    </a:schemeClr>
                  </a:glow>
                </a:effectLst>
                <a:latin typeface="Times New Roman"/>
                <a:ea typeface="Times New Roman"/>
              </a:rPr>
              <a:t/>
            </a:r>
            <a:br>
              <a:rPr lang="en-AU" sz="3600" b="1" dirty="0" smtClean="0">
                <a:effectLst>
                  <a:glow rad="228600">
                    <a:schemeClr val="bg1">
                      <a:alpha val="40000"/>
                    </a:schemeClr>
                  </a:glow>
                </a:effectLst>
                <a:latin typeface="Times New Roman"/>
                <a:ea typeface="Times New Roman"/>
              </a:rPr>
            </a:br>
            <a:r>
              <a:rPr lang="en-AU" sz="3600" b="1" dirty="0" smtClean="0">
                <a:solidFill>
                  <a:srgbClr val="000000"/>
                </a:solidFill>
                <a:effectLst>
                  <a:glow rad="228600">
                    <a:schemeClr val="bg1">
                      <a:alpha val="40000"/>
                    </a:schemeClr>
                  </a:glow>
                </a:effectLst>
                <a:latin typeface="Arial"/>
                <a:ea typeface="Times New Roman"/>
              </a:rPr>
              <a:t>Incredible, more than we can ever imagine.</a:t>
            </a:r>
            <a:r>
              <a:rPr lang="en-AU" sz="3600" b="1" dirty="0" smtClean="0">
                <a:effectLst>
                  <a:glow rad="228600">
                    <a:schemeClr val="bg1">
                      <a:alpha val="40000"/>
                    </a:schemeClr>
                  </a:glow>
                </a:effectLst>
                <a:latin typeface="Times New Roman"/>
                <a:ea typeface="Times New Roman"/>
              </a:rPr>
              <a:t/>
            </a:r>
            <a:br>
              <a:rPr lang="en-AU" sz="3600" b="1" dirty="0" smtClean="0">
                <a:effectLst>
                  <a:glow rad="228600">
                    <a:schemeClr val="bg1">
                      <a:alpha val="40000"/>
                    </a:schemeClr>
                  </a:glow>
                </a:effectLst>
                <a:latin typeface="Times New Roman"/>
                <a:ea typeface="Times New Roman"/>
              </a:rPr>
            </a:br>
            <a:r>
              <a:rPr lang="en-AU" sz="3600" b="1" dirty="0" smtClean="0">
                <a:solidFill>
                  <a:srgbClr val="000000"/>
                </a:solidFill>
                <a:effectLst>
                  <a:glow rad="228600">
                    <a:schemeClr val="bg1">
                      <a:alpha val="40000"/>
                    </a:schemeClr>
                  </a:glow>
                </a:effectLst>
                <a:latin typeface="Arial"/>
                <a:ea typeface="Times New Roman"/>
              </a:rPr>
              <a:t>Everything He needs to be in every way</a:t>
            </a:r>
            <a:r>
              <a:rPr lang="en-AU" sz="3600" b="1" dirty="0" smtClean="0">
                <a:effectLst>
                  <a:glow rad="228600">
                    <a:schemeClr val="bg1">
                      <a:alpha val="40000"/>
                    </a:schemeClr>
                  </a:glow>
                </a:effectLst>
                <a:latin typeface="Times New Roman"/>
                <a:ea typeface="Times New Roman"/>
              </a:rPr>
              <a:t/>
            </a:r>
            <a:br>
              <a:rPr lang="en-AU" sz="3600" b="1" dirty="0" smtClean="0">
                <a:effectLst>
                  <a:glow rad="228600">
                    <a:schemeClr val="bg1">
                      <a:alpha val="40000"/>
                    </a:schemeClr>
                  </a:glow>
                </a:effectLst>
                <a:latin typeface="Times New Roman"/>
                <a:ea typeface="Times New Roman"/>
              </a:rPr>
            </a:br>
            <a:r>
              <a:rPr lang="en-AU" sz="3600" b="1" dirty="0" smtClean="0">
                <a:solidFill>
                  <a:srgbClr val="000000"/>
                </a:solidFill>
                <a:effectLst>
                  <a:glow rad="228600">
                    <a:schemeClr val="bg1">
                      <a:alpha val="40000"/>
                    </a:schemeClr>
                  </a:glow>
                </a:effectLst>
                <a:latin typeface="Arial"/>
                <a:ea typeface="Times New Roman"/>
              </a:rPr>
              <a:t>God, our God, </a:t>
            </a:r>
            <a:br>
              <a:rPr lang="en-AU" sz="3600" b="1" dirty="0" smtClean="0">
                <a:solidFill>
                  <a:srgbClr val="000000"/>
                </a:solidFill>
                <a:effectLst>
                  <a:glow rad="228600">
                    <a:schemeClr val="bg1">
                      <a:alpha val="40000"/>
                    </a:schemeClr>
                  </a:glow>
                </a:effectLst>
                <a:latin typeface="Arial"/>
                <a:ea typeface="Times New Roman"/>
              </a:rPr>
            </a:br>
            <a:r>
              <a:rPr lang="en-AU" sz="3600" b="1" dirty="0" smtClean="0">
                <a:solidFill>
                  <a:srgbClr val="000000"/>
                </a:solidFill>
                <a:effectLst>
                  <a:glow rad="228600">
                    <a:schemeClr val="bg1">
                      <a:alpha val="40000"/>
                    </a:schemeClr>
                  </a:glow>
                </a:effectLst>
                <a:latin typeface="Arial"/>
                <a:ea typeface="Times New Roman"/>
              </a:rPr>
              <a:t>beyond our understanding.</a:t>
            </a:r>
            <a:br>
              <a:rPr lang="en-AU" sz="3600" b="1" dirty="0" smtClean="0">
                <a:solidFill>
                  <a:srgbClr val="000000"/>
                </a:solidFill>
                <a:effectLst>
                  <a:glow rad="228600">
                    <a:schemeClr val="bg1">
                      <a:alpha val="40000"/>
                    </a:schemeClr>
                  </a:glow>
                </a:effectLst>
                <a:latin typeface="Arial"/>
                <a:ea typeface="Times New Roman"/>
              </a:rPr>
            </a:br>
            <a:r>
              <a:rPr lang="en-AU" sz="3600" b="1" dirty="0">
                <a:solidFill>
                  <a:srgbClr val="000000"/>
                </a:solidFill>
                <a:effectLst>
                  <a:glow rad="228600">
                    <a:prstClr val="white">
                      <a:alpha val="40000"/>
                    </a:prstClr>
                  </a:glow>
                </a:effectLst>
                <a:latin typeface="Arial"/>
                <a:ea typeface="Times New Roman"/>
              </a:rPr>
              <a:t>God, our God, </a:t>
            </a:r>
            <a:br>
              <a:rPr lang="en-AU" sz="3600" b="1" dirty="0">
                <a:solidFill>
                  <a:srgbClr val="000000"/>
                </a:solidFill>
                <a:effectLst>
                  <a:glow rad="228600">
                    <a:prstClr val="white">
                      <a:alpha val="40000"/>
                    </a:prstClr>
                  </a:glow>
                </a:effectLst>
                <a:latin typeface="Arial"/>
                <a:ea typeface="Times New Roman"/>
              </a:rPr>
            </a:br>
            <a:r>
              <a:rPr lang="en-AU" sz="3600" b="1" dirty="0">
                <a:solidFill>
                  <a:srgbClr val="000000"/>
                </a:solidFill>
                <a:effectLst>
                  <a:glow rad="228600">
                    <a:prstClr val="white">
                      <a:alpha val="40000"/>
                    </a:prstClr>
                  </a:glow>
                </a:effectLst>
                <a:latin typeface="Arial"/>
                <a:ea typeface="Times New Roman"/>
              </a:rPr>
              <a:t>beyond our understanding</a:t>
            </a:r>
            <a:r>
              <a:rPr lang="en-AU" sz="3600" b="1" dirty="0" smtClean="0">
                <a:solidFill>
                  <a:srgbClr val="000000"/>
                </a:solidFill>
                <a:effectLst>
                  <a:glow rad="228600">
                    <a:prstClr val="white">
                      <a:alpha val="40000"/>
                    </a:prstClr>
                  </a:glow>
                </a:effectLst>
                <a:latin typeface="Arial"/>
                <a:ea typeface="Times New Roman"/>
              </a:rPr>
              <a:t>.</a:t>
            </a:r>
            <a:br>
              <a:rPr lang="en-AU" sz="3600" b="1" dirty="0" smtClean="0">
                <a:solidFill>
                  <a:srgbClr val="000000"/>
                </a:solidFill>
                <a:effectLst>
                  <a:glow rad="228600">
                    <a:prstClr val="white">
                      <a:alpha val="40000"/>
                    </a:prstClr>
                  </a:glow>
                </a:effectLst>
                <a:latin typeface="Arial"/>
                <a:ea typeface="Times New Roman"/>
              </a:rPr>
            </a:br>
            <a:r>
              <a:rPr lang="en-AU" sz="3600" b="1" dirty="0">
                <a:solidFill>
                  <a:srgbClr val="000000"/>
                </a:solidFill>
                <a:effectLst>
                  <a:glow rad="228600">
                    <a:prstClr val="white">
                      <a:alpha val="40000"/>
                    </a:prstClr>
                  </a:glow>
                </a:effectLst>
                <a:latin typeface="Arial"/>
                <a:ea typeface="Times New Roman"/>
              </a:rPr>
              <a:t>God, our God, </a:t>
            </a:r>
            <a:br>
              <a:rPr lang="en-AU" sz="3600" b="1" dirty="0">
                <a:solidFill>
                  <a:srgbClr val="000000"/>
                </a:solidFill>
                <a:effectLst>
                  <a:glow rad="228600">
                    <a:prstClr val="white">
                      <a:alpha val="40000"/>
                    </a:prstClr>
                  </a:glow>
                </a:effectLst>
                <a:latin typeface="Arial"/>
                <a:ea typeface="Times New Roman"/>
              </a:rPr>
            </a:br>
            <a:r>
              <a:rPr lang="en-AU" sz="3600" b="1" dirty="0">
                <a:solidFill>
                  <a:srgbClr val="000000"/>
                </a:solidFill>
                <a:effectLst>
                  <a:glow rad="228600">
                    <a:prstClr val="white">
                      <a:alpha val="40000"/>
                    </a:prstClr>
                  </a:glow>
                </a:effectLst>
                <a:latin typeface="Arial"/>
                <a:ea typeface="Times New Roman"/>
              </a:rPr>
              <a:t>beyond our understanding.</a:t>
            </a:r>
            <a:endParaRPr lang="en-AU" sz="3600" b="1" dirty="0">
              <a:effectLst>
                <a:glow rad="228600">
                  <a:schemeClr val="bg1">
                    <a:alpha val="40000"/>
                  </a:schemeClr>
                </a:glow>
              </a:effectLst>
            </a:endParaRPr>
          </a:p>
        </p:txBody>
      </p:sp>
    </p:spTree>
    <p:extLst>
      <p:ext uri="{BB962C8B-B14F-4D97-AF65-F5344CB8AC3E}">
        <p14:creationId xmlns:p14="http://schemas.microsoft.com/office/powerpoint/2010/main" val="13730214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172</Words>
  <Application>Microsoft Office PowerPoint</Application>
  <PresentationFormat>On-screen Show (4:3)</PresentationFormat>
  <Paragraphs>29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BEYOND OUR UNDERSTANDING</vt:lpstr>
      <vt:lpstr>God, our God, is an amazing God Incredible, more than we can ever imagine. Everything He needs to be in every way God, our God,  beyond our understanding. God, our God,  beyond our understanding. </vt:lpstr>
      <vt:lpstr> </vt:lpstr>
      <vt:lpstr> </vt:lpstr>
      <vt:lpstr>God, our God, is an amazing God Incredible, more than we can ever imagine. Everything He needs to be in every way God, our God,  beyond our understanding. God, our God,  beyond our understanding. </vt:lpstr>
      <vt:lpstr> </vt:lpstr>
      <vt:lpstr> </vt:lpstr>
      <vt:lpstr>God, our God, is an amazing God Incredible, more than we can ever imagine. Everything He needs to be in every way God, our God,  beyond our understanding. God, our God,  beyond our understanding. God, our God,  beyond our understanding.</vt:lpstr>
    </vt:vector>
  </TitlesOfParts>
  <Company>GSPV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our God, is an amazing God Incredible, more than we can ever imagine. Everything He needs to be in every way                         God, our God, beyond our understanding.</dc:title>
  <dc:creator>Christopher</dc:creator>
  <cp:lastModifiedBy>Christopher</cp:lastModifiedBy>
  <cp:revision>4</cp:revision>
  <dcterms:created xsi:type="dcterms:W3CDTF">2013-04-01T02:05:24Z</dcterms:created>
  <dcterms:modified xsi:type="dcterms:W3CDTF">2013-04-01T02:42:14Z</dcterms:modified>
</cp:coreProperties>
</file>